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a547e3a50a4f83" /><Relationship Type="http://schemas.openxmlformats.org/officeDocument/2006/relationships/extended-properties" Target="/docProps/app.xml" Id="Rb33075f8e6804c02" /><Relationship Type="http://schemas.openxmlformats.org/officeDocument/2006/relationships/officeDocument" Target="/ppt/presentation.xml" Id="R7ab9b833ddd940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a0e507c5a9425d"/>
  </p:sldMasterIdLst>
  <p:notesMasterIdLst>
    <p:notesMasterId xmlns:r="http://schemas.openxmlformats.org/officeDocument/2006/relationships" r:id="Rb826766b2e2e4e87"/>
  </p:notesMasterIdLst>
  <p:sldIdLst>
    <p:sldId xmlns:r="http://schemas.openxmlformats.org/officeDocument/2006/relationships" id="256" r:id="R69675a6981a6434b"/>
    <p:sldId xmlns:r="http://schemas.openxmlformats.org/officeDocument/2006/relationships" id="257" r:id="Rf027196387e54b06"/>
    <p:sldId xmlns:r="http://schemas.openxmlformats.org/officeDocument/2006/relationships" id="258" r:id="Rb2224e6793c243fa"/>
    <p:sldId xmlns:r="http://schemas.openxmlformats.org/officeDocument/2006/relationships" id="259" r:id="R6fe46ff7a47c4f9f"/>
    <p:sldId xmlns:r="http://schemas.openxmlformats.org/officeDocument/2006/relationships" id="260" r:id="Rad114d69199d4ad6"/>
    <p:sldId xmlns:r="http://schemas.openxmlformats.org/officeDocument/2006/relationships" id="261" r:id="R96ab838216f44c2b"/>
    <p:sldId xmlns:r="http://schemas.openxmlformats.org/officeDocument/2006/relationships" id="262" r:id="R286235258512458f"/>
    <p:sldId xmlns:r="http://schemas.openxmlformats.org/officeDocument/2006/relationships" id="263" r:id="R7a5645c8f7e344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59bab2e6a94310" /><Relationship Type="http://schemas.openxmlformats.org/officeDocument/2006/relationships/slideMaster" Target="/ppt/slideMasters/slideMaster1.xml" Id="R2ca0e507c5a9425d" /><Relationship Type="http://schemas.openxmlformats.org/officeDocument/2006/relationships/notesMaster" Target="/ppt/notesMasters/notesMaster1.xml" Id="Rb826766b2e2e4e87" /><Relationship Type="http://schemas.openxmlformats.org/officeDocument/2006/relationships/presProps" Target="/ppt/presProps.xml" Id="Rc9dab5615d314baa" /><Relationship Type="http://schemas.openxmlformats.org/officeDocument/2006/relationships/tableStyles" Target="/ppt/tableStyles.xml" Id="Reed6aab09cf84987" /><Relationship Type="http://schemas.openxmlformats.org/officeDocument/2006/relationships/slide" Target="/ppt/slides/slide1.xml" Id="R69675a6981a6434b" /><Relationship Type="http://schemas.openxmlformats.org/officeDocument/2006/relationships/slide" Target="/ppt/slides/slide2.xml" Id="Rf027196387e54b06" /><Relationship Type="http://schemas.openxmlformats.org/officeDocument/2006/relationships/slide" Target="/ppt/slides/slide3.xml" Id="Rb2224e6793c243fa" /><Relationship Type="http://schemas.openxmlformats.org/officeDocument/2006/relationships/slide" Target="/ppt/slides/slide4.xml" Id="R6fe46ff7a47c4f9f" /><Relationship Type="http://schemas.openxmlformats.org/officeDocument/2006/relationships/slide" Target="/ppt/slides/slide5.xml" Id="Rad114d69199d4ad6" /><Relationship Type="http://schemas.openxmlformats.org/officeDocument/2006/relationships/slide" Target="/ppt/slides/slide6.xml" Id="R96ab838216f44c2b" /><Relationship Type="http://schemas.openxmlformats.org/officeDocument/2006/relationships/slide" Target="/ppt/slides/slide7.xml" Id="R286235258512458f" /><Relationship Type="http://schemas.openxmlformats.org/officeDocument/2006/relationships/slide" Target="/ppt/slides/slide8.xml" Id="R7a5645c8f7e344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80b920dda14a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8c66cbd2434901" /><Relationship Type="http://schemas.openxmlformats.org/officeDocument/2006/relationships/notesMaster" Target="/ppt/notesMasters/notesMaster1.xml" Id="R2d5e599887d94a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358affedad4a4a" /><Relationship Type="http://schemas.openxmlformats.org/officeDocument/2006/relationships/notesMaster" Target="/ppt/notesMasters/notesMaster1.xml" Id="R91f363054f214f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08e9a4f2c54a8b" /><Relationship Type="http://schemas.openxmlformats.org/officeDocument/2006/relationships/notesMaster" Target="/ppt/notesMasters/notesMaster1.xml" Id="R8051a29670184a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754236a87e46c4" /><Relationship Type="http://schemas.openxmlformats.org/officeDocument/2006/relationships/notesMaster" Target="/ppt/notesMasters/notesMaster1.xml" Id="Rb9dfda02b07142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5afb4bf9a2410c" /><Relationship Type="http://schemas.openxmlformats.org/officeDocument/2006/relationships/notesMaster" Target="/ppt/notesMasters/notesMaster1.xml" Id="R1ee90979a9a94f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9751c254154e3e" /><Relationship Type="http://schemas.openxmlformats.org/officeDocument/2006/relationships/notesMaster" Target="/ppt/notesMasters/notesMaster1.xml" Id="Rb15630ae514e43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6c17c81f4f4026" /><Relationship Type="http://schemas.openxmlformats.org/officeDocument/2006/relationships/notesMaster" Target="/ppt/notesMasters/notesMaster1.xml" Id="R2e38c965f14a4a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66241ade2a49d8" /><Relationship Type="http://schemas.openxmlformats.org/officeDocument/2006/relationships/notesMaster" Target="/ppt/notesMasters/notesMaster1.xml" Id="Rfd543cd66ea34f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vizuális anyag szemléltetés, nem megépült rendszer felvétele. Képforrás: a TUIS weboldal meglévő koncepciófilmjének nyitóképe.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probléma megfogalmazása a fejlesztési koncepcióból következik; nem számszerű piackutatási eredmény.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Értékajánlat és tervezési célok. Nem minden egység tartalmaz minden funkciót.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koncepciófilm piros felvillanásai kizárólag vizuális magyarázó jelölések. A bűnügyi esemény rögzítése és belső továbbítása nem jelent a külső szemlélő számára látható fényriasztást. E dián nincs érzékelési vagy döntési mechanizmus feltárva.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Guardian a Sentinel egyik tervezett képességeként szerepel. A vészhelyzeti képernyő és a Media Belt külön felületként együttműködik. Technikai konfigurációkat nem tartalmaz.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 elméleti anyagok megléte nem azonos független műszaki minősítéssel. A részletes számítások és műszaki dokumentumok nem részei ennek a bemutatónak.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konkrét hardverkonfiguráció, szenzorszám, szenzortípus, algoritmus, gyártási és integrációs részlet tudatosan nem kerül a befektetői bemutatkozásba.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Kapcsolati cím: tuissystems.com. Befektetési összeg, vállalatértékelés, tulajdonrész és megtérülési ígéret nincs megadva.</a:t>
            </a:r>
          </a:p>
          <a:p xmlns:a="http://schemas.openxmlformats.org/drawingml/2006/main">
            <a:r>
              <a:t>Forrás: alapítói tájékoztatás, 2026. október 25.; SENTINEL_Rejtett_kepessegek_2_dia_v1.pptx; Sentinel Gyártás Előkészités VÉGLEGES.zip. A tervezett képességek fizikai prototípuson még nem igazoltak.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192f03c23b48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d107ca4e2b41e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c0bea3d5d6424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2419a0ef584b9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b510952d094d0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76779382fa45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8DE2921-C64D-455F-8A1D-DAD03F69C2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004402F-2D6B-4688-A873-86EF215F5E5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665D93D-FD81-489D-A09D-CCF8A3CA9B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5882DE-B842-4A21-983B-E35B0D931F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E35C7E7-CC2F-42F2-82E4-F664502A13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367FAC-E7AA-485B-9CC1-3D03BB48ED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847B2A0-FABD-4B47-A7FC-A55F2A32B5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C1724F-32DB-4BB6-B279-0BA482A642F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8DA8C3-C572-47D2-8A5C-6A1C7FA2A0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C8CABD3-D607-4B43-92F7-39F3A9283D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8eb43ef9794fc2" /><Relationship Type="http://schemas.openxmlformats.org/officeDocument/2006/relationships/slideLayout" Target="/ppt/slideLayouts/slideLayout1.xml" Id="R9be96bd8c04f436a" /><Relationship Type="http://schemas.openxmlformats.org/officeDocument/2006/relationships/slideLayout" Target="/ppt/slideLayouts/slideLayout2.xml" Id="Rd5e7712c593e4af0" /><Relationship Type="http://schemas.openxmlformats.org/officeDocument/2006/relationships/slideLayout" Target="/ppt/slideLayouts/slideLayout3.xml" Id="Ra0fe70ee4b7f4366" /><Relationship Type="http://schemas.openxmlformats.org/officeDocument/2006/relationships/slideLayout" Target="/ppt/slideLayouts/slideLayout4.xml" Id="Ra3e799b1aad843ca" /><Relationship Type="http://schemas.openxmlformats.org/officeDocument/2006/relationships/slideLayout" Target="/ppt/slideLayouts/slideLayout5.xml" Id="Rbeafc51eef3f4107" /><Relationship Type="http://schemas.openxmlformats.org/officeDocument/2006/relationships/slideLayout" Target="/ppt/slideLayouts/slideLayout6.xml" Id="Rfc964d3d26844e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e96bd8c04f436a"/>
    <p:sldLayoutId xmlns:r="http://schemas.openxmlformats.org/officeDocument/2006/relationships" id="2147483650" r:id="Rd5e7712c593e4af0"/>
    <p:sldLayoutId xmlns:r="http://schemas.openxmlformats.org/officeDocument/2006/relationships" id="2147483651" r:id="Ra0fe70ee4b7f4366"/>
    <p:sldLayoutId xmlns:r="http://schemas.openxmlformats.org/officeDocument/2006/relationships" id="2147483652" r:id="Ra3e799b1aad843ca"/>
    <p:sldLayoutId xmlns:r="http://schemas.openxmlformats.org/officeDocument/2006/relationships" id="2147483653" r:id="Rbeafc51eef3f4107"/>
    <p:sldLayoutId xmlns:r="http://schemas.openxmlformats.org/officeDocument/2006/relationships" id="2147483654" r:id="Rfc964d3d26844e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a886065c744cff" /><Relationship Type="http://schemas.openxmlformats.org/officeDocument/2006/relationships/image" Target="/ppt/media/image.jpeg" Id="R74efce34a7be40a7" /><Relationship Type="http://schemas.openxmlformats.org/officeDocument/2006/relationships/notesSlide" Target="/ppt/notesSlides/notesSlide1.xml" Id="Rac3355f0449745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4f96bd49454c1e" /><Relationship Type="http://schemas.openxmlformats.org/officeDocument/2006/relationships/notesSlide" Target="/ppt/notesSlides/notesSlide2.xml" Id="Ra63b36169be54f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fb3ef95937406e" /><Relationship Type="http://schemas.openxmlformats.org/officeDocument/2006/relationships/notesSlide" Target="/ppt/notesSlides/notesSlide3.xml" Id="Rcec76abccbe940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94e58f98784a92" /><Relationship Type="http://schemas.openxmlformats.org/officeDocument/2006/relationships/notesSlide" Target="/ppt/notesSlides/notesSlide4.xml" Id="R685734bd0e864f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50118bbea74c8a" /><Relationship Type="http://schemas.openxmlformats.org/officeDocument/2006/relationships/notesSlide" Target="/ppt/notesSlides/notesSlide5.xml" Id="R08605037ae6048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f52a14871943ff" /><Relationship Type="http://schemas.openxmlformats.org/officeDocument/2006/relationships/notesSlide" Target="/ppt/notesSlides/notesSlide6.xml" Id="Rbb5f9f68cb6640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3263a187b4424b" /><Relationship Type="http://schemas.openxmlformats.org/officeDocument/2006/relationships/notesSlide" Target="/ppt/notesSlides/notesSlide7.xml" Id="Rb67f432b75de4f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bc1d8210ca483d" /><Relationship Type="http://schemas.openxmlformats.org/officeDocument/2006/relationships/notesSlide" Target="/ppt/notesSlides/notesSlide8.xml" Id="Rafbd1db6cde847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CF0882-D855-49D2-90B4-D9A8F50163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efce34a7be40a7"/>
          <a:srcRect xmlns:a="http://schemas.openxmlformats.org/drawingml/2006/main" l="23047" t="0" r="23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29AC9-8E57-4847-8FDE-AE9A3A4A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TUIS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92F33-E8F2-4D9D-ADDB-05632C33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978FC2-AAAB-4EEC-A0CD-7D2DAE39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4667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Összekapcsolt városi</a:t>
            </a:r>
          </a:p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biztonság és segítségnyújtás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C5EDB-6C20-4ED6-8A44-A3DF21A4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466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Befektetői bemutatkozás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BB413-2F91-4D4A-8EFE-C2D0A668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466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C2D3D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C2D3DA"/>
                </a:solidFill>
                <a:latin typeface="Arial"/>
                <a:ea typeface="Arial"/>
                <a:cs typeface="Arial"/>
              </a:rPr>
              <a:t>Fejlesztési szakasz / 2026. október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041068-2E23-4D30-9D80-95451495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334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Koncepciólátvány</a:t>
            </a:r>
          </a:p>
        </p:txBody>
      </p:sp>
    </p:spTree>
    <p:extLst>
      <p:ext uri="{BB962C8B-B14F-4D97-AF65-F5344CB8AC3E}">
        <p14:creationId xmlns:p14="http://schemas.microsoft.com/office/powerpoint/2010/main" val="1743373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AD8DA5-814D-4905-A611-AF30C596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A MEGOLDANDÓ PROBLÉMA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857BF-6D5D-47FE-9010-54AE840E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A helyzet felismerésétől a segítségig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14D9F-776E-4158-8C4B-18F60D38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0B2E0-EA8C-4563-B409-968E20E3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DF8CD-BBCF-40F6-AB9E-37A0A9FB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Információhiány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0FCF6-9F3B-462C-9780-2A17C421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476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Egy helyi megfigyelés gyakran csak az esemény egy részét mutatja.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8EC47-7B3A-4C80-8ABA-E9A252825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Késedelmes tájékoztatás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CF1EA-D0AA-4928-B1E9-5081F863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Veszélyhelyzetben érthető, helyhez kötött figyelmeztetésre van szükség.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78209D-C394-4E5F-8D9D-B65F291B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Összehangolás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40486A-19B8-4ECB-AE83-C6E71DC3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530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 lakossági tájékoztatásnak és az intézkedés támogatásának egymáshoz kell kapcsolódnia.</a:t>
            </a:r>
          </a:p>
        </p:txBody>
      </p:sp>
    </p:spTree>
    <p:extLst>
      <p:ext uri="{BB962C8B-B14F-4D97-AF65-F5344CB8AC3E}">
        <p14:creationId xmlns:p14="http://schemas.microsoft.com/office/powerpoint/2010/main" val="5252574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A2F99-5C30-4111-86B8-8F07DF18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A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6F7B0B-13BC-4FBE-B65A-BE783264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A Sentinel tervezett értéke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7DC685-B940-42E7-BCCC-E8B97436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020F0-626C-4E05-A53F-8C06D2C9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A5EE38-36F3-4FE4-8097-AAF35368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Közös infrastruktúra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4A3EA-F73F-405D-AB10-5CC2B892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8125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Több városi biztonsági és segítségnyújtási feladat egy moduláris platformon.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3535B-864A-476B-88B7-65F06C89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Helyszínhez igazítható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E89C3-F7FE-4A97-89D9-D98738B6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 telepítés célja határozná meg, milyen funkciók kerülnek az adott egységbe.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D1737C-BCF1-4A12-9362-BB4A6526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Fokozatos bővítés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A7FD7-7813-4D9F-89CE-68C3D012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85775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 koncepció egy-egy helyszíntől az együttműködő hálózatig fejleszthető.</a:t>
            </a:r>
          </a:p>
        </p:txBody>
      </p:sp>
    </p:spTree>
    <p:extLst>
      <p:ext uri="{BB962C8B-B14F-4D97-AF65-F5344CB8AC3E}">
        <p14:creationId xmlns:p14="http://schemas.microsoft.com/office/powerpoint/2010/main" val="13585511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6B3D57-3CAB-43B5-A5FC-28BA72EC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EGY ALKALMAZÁSI PÉLDA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DDECEC-596A-4A19-92B3-007A92DB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Utcai biztonság és bűnügyi támogatás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499EB1-84B0-4CCD-B390-EBCFE35E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3B9AE-82FA-47BA-B6BF-7B839413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F7E17-98F3-4AD5-A816-C934FFA5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Személyek és járművek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900A6F-2429-43D5-A0A4-F6E40D8E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Személyek elleni utcai események és érintett járművek mozgásának értelmezését is támogathatná.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C29BF-0D38-4389-B988-5E495A94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Hatósági segítség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F11E0-C455-4662-97EC-FCA40F5B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Az események rekonstruálását és a jogosult hatóságok tájékozódását segítené.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1FDB4-6CE7-4F86-8D08-B8367C72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Elérendő hatás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87834D-3EAB-4028-A7EB-E19B8164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Gyorsabb intézkedés és eredményesebb felderítés. A bűnözéscsökkentő hatás vizsgálandó.</a:t>
            </a:r>
          </a:p>
        </p:txBody>
      </p:sp>
    </p:spTree>
    <p:extLst>
      <p:ext uri="{BB962C8B-B14F-4D97-AF65-F5344CB8AC3E}">
        <p14:creationId xmlns:p14="http://schemas.microsoft.com/office/powerpoint/2010/main" val="7747452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E97FA4-D765-4E47-A39B-0D22EE3C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A KÉPESSÉGEK KÖRE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40BE5F-9486-448E-9691-8D04973E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További felhasználási területek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D74A3-30B6-4D6C-8847-477A68AA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A3F9A-7630-4ED2-BC90-A4AA9796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6D039-49BC-4A19-A658-E6BC895B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Közlekedés és város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A63F7-BFD9-4AAB-97E9-19DC6B37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Gyalogosvédelem, közlekedésbiztonság, adaptív világítás és környezeti tájékozódás.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E0340A-982A-4105-8488-C039DE1D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Vészhelyzeti segítség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10CDC-34AD-416F-9A8D-329B3E02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Segélyhívás, valamint a vészhelyzeti képernyő és a Media Belt összehangolt tájékoztatása.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052D9-BB65-46B9-9F44-4072A120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Guardian-feladatok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775D8-8856-4D3A-8FC6-CCF3E3E9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Sentinel tervezett képessége: légtérfigyelés, korai riasztás és emberi döntéstámogatás.</a:t>
            </a:r>
          </a:p>
        </p:txBody>
      </p:sp>
    </p:spTree>
    <p:extLst>
      <p:ext uri="{BB962C8B-B14F-4D97-AF65-F5344CB8AC3E}">
        <p14:creationId xmlns:p14="http://schemas.microsoft.com/office/powerpoint/2010/main" val="13755249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AF053-FB51-4181-9AE0-9BCF6F4A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FEJLESZTÉSI ÁLLAPOT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ACDCDB-F72F-422E-AE3D-751A39C9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Kidolgozott koncepció, megépítés előtt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9D415-92C6-4EDF-816E-DC1B3400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5ABEA-40DE-4599-9F07-F086D933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643717-5CEB-4591-A157-57C3F49D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Rendelkezésre áll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F618C-32BB-4326-B258-29A1EFC4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Elméleti és műszaki dokumentáció, képességleírások, valamint demonstrátor- és tesztterv.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F3CF9-BE3F-4640-B03D-1A5CC7A1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Következő bizonyítás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24A45-683C-4BDF-8AD7-7850455A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Az első fizikai demonstrátor megépítése és a rendszer működésének méréses igazolása.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DC093-BE73-4B89-AE05-2E5123D5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Világos kiindulópont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66E83-D25C-48B3-A36A-D5D2E01C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Sentinel prototípus még nem épült. Igazolt rendszerteljesítmény és terepi hatás még nincs.</a:t>
            </a:r>
          </a:p>
        </p:txBody>
      </p:sp>
    </p:spTree>
    <p:extLst>
      <p:ext uri="{BB962C8B-B14F-4D97-AF65-F5344CB8AC3E}">
        <p14:creationId xmlns:p14="http://schemas.microsoft.com/office/powerpoint/2010/main" val="18254894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A674DC-F019-4B3F-9B1F-B6A6BAA1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3867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38677C"/>
                </a:solidFill>
                <a:latin typeface="Arial"/>
                <a:ea typeface="Arial"/>
                <a:cs typeface="Arial"/>
              </a:rPr>
              <a:t>A BEFEKTETÉS KÖVETKEZŐ CÉLJA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045A52-6A4C-4839-85F2-F591D3D1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02D3D"/>
                </a:solidFill>
                <a:latin typeface="Arial"/>
                <a:ea typeface="Arial"/>
                <a:cs typeface="Arial"/>
              </a:rPr>
              <a:t>A demonstrátor fejlesztési programja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C8D554-DEAF-4A96-AF45-E504B886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B5D57-D7C7-4926-89F6-710AB6EE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D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D7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78486E-1E77-40C8-B057-0F366D0A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Program véglegesítése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042A6-C721-4237-9B2A-05F4E537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 demonstráció céljának, mérési feltételeinek és költségvetésének rögzítése.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FCAED-37F5-48AD-B69D-2B5627D0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Megépítés és teszt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BF489-05CA-44D4-9469-3B11A00CA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19500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Integrált demonstrátor, ellenőrzött tesztkörnyezet és dokumentált eredmények.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BFDE5-FB0E-401B-8B40-A779FF29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75E7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75E76"/>
                </a:solidFill>
                <a:latin typeface="Arial"/>
                <a:ea typeface="Arial"/>
                <a:cs typeface="Arial"/>
              </a:rPr>
              <a:t>Továbblépési döntés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9C065-D97F-4DC3-8E6E-5235D2C7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05375"/>
            <a:ext cx="7096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D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D3D"/>
                </a:solidFill>
                <a:latin typeface="Arial"/>
                <a:ea typeface="Arial"/>
                <a:cs typeface="Arial"/>
              </a:rPr>
              <a:t>Az eredmények alapján a következő fejlesztési és pilotlépés meghatározása.</a:t>
            </a:r>
          </a:p>
        </p:txBody>
      </p:sp>
    </p:spTree>
    <p:extLst>
      <p:ext uri="{BB962C8B-B14F-4D97-AF65-F5344CB8AC3E}">
        <p14:creationId xmlns:p14="http://schemas.microsoft.com/office/powerpoint/2010/main" val="8383181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3A664-39A4-463E-A756-5B20FA08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CC9DE"/>
                </a:solidFill>
                <a:latin typeface="Arial"/>
                <a:ea typeface="Arial"/>
                <a:cs typeface="Arial"/>
              </a:rPr>
              <a:t>PARTNERSÉGI FELHÍVÁS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6AFFBE-1DF1-4BE8-BF4A-86BBC504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394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Stratégiai és tőkepartnert keresünk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7A5B9A-71DF-4AFC-B225-CDCFE931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TUIS Systems / SENTINEL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039C9-F68A-4152-B821-BE45C6417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0555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AFC5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C5C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E7C78-8834-44D2-8236-96A07B70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Az első integrált Sentinel-demonstrátor</a:t>
            </a:r>
          </a:p>
          <a:p xmlns:a="http://schemas.openxmlformats.org/drawingml/2006/main">
            <a:pPr>
              <a:defRPr sz="28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megépítéséhez és méréses vizsgálatához.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9815D-9C2D-41B1-9053-4D86E2EC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9CFD9"/>
                </a:solidFill>
                <a:latin typeface="Arial"/>
                <a:ea typeface="Arial"/>
                <a:cs typeface="Arial"/>
              </a:rPr>
              <a:t>A bevonandó összeg és az ütemezés a fejlesztési program</a:t>
            </a:r>
          </a:p>
          <a:p xmlns:a="http://schemas.openxmlformats.org/drawingml/2006/main">
            <a:pPr>
              <a:defRPr sz="2025" b="0">
                <a:solidFill>
                  <a:srgbClr val="B9CFD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9CFD9"/>
                </a:solidFill>
                <a:latin typeface="Arial"/>
                <a:ea typeface="Arial"/>
                <a:cs typeface="Arial"/>
              </a:rPr>
              <a:t>és a beszállítói ajánlatok véglegesítésével rögzíthető.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E7415-9E06-4AEE-8207-76D1C8C54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8CC9D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CC9DE"/>
                </a:solidFill>
                <a:latin typeface="Arial"/>
                <a:ea typeface="Arial"/>
                <a:cs typeface="Arial"/>
              </a:rPr>
              <a:t>partnerships@tuissystems.com</a:t>
            </a:r>
          </a:p>
        </p:txBody>
      </p:sp>
    </p:spTree>
    <p:extLst>
      <p:ext uri="{BB962C8B-B14F-4D97-AF65-F5344CB8AC3E}">
        <p14:creationId xmlns:p14="http://schemas.microsoft.com/office/powerpoint/2010/main" val="8934435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2026-10-25T19:33:43.8340000Z</dcterms:created>
  <dcterms:modified xsi:type="dcterms:W3CDTF">2026-10-25T19:33:43.8340000Z</dcterms:modified>
</coreProperties>
</file>